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mp3" ContentType="audio/unknown"/>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media/audio1.bin" ContentType="audio/unknown"/>
  <Override PartName="/ppt/media/audio2.bin" ContentType="audio/unknown"/>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sldIdLst>
    <p:sldId id="256" r:id="rId2"/>
    <p:sldId id="257" r:id="rId3"/>
    <p:sldId id="266" r:id="rId4"/>
    <p:sldId id="259" r:id="rId5"/>
    <p:sldId id="258" r:id="rId6"/>
    <p:sldId id="260" r:id="rId7"/>
    <p:sldId id="261" r:id="rId8"/>
    <p:sldId id="262" r:id="rId9"/>
    <p:sldId id="263" r:id="rId10"/>
    <p:sldId id="264" r:id="rId11"/>
    <p:sldId id="270" r:id="rId12"/>
    <p:sldId id="265" r:id="rId13"/>
    <p:sldId id="267" r:id="rId14"/>
    <p:sldId id="268" r:id="rId15"/>
    <p:sldId id="269" r:id="rId16"/>
    <p:sldId id="271" r:id="rId17"/>
    <p:sldId id="27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p:restoredLeft sz="15620"/>
    <p:restoredTop sz="94660"/>
  </p:normalViewPr>
  <p:slideViewPr>
    <p:cSldViewPr snapToGrid="0" snapToObjects="1">
      <p:cViewPr varScale="1">
        <p:scale>
          <a:sx n="83" d="100"/>
          <a:sy n="83" d="100"/>
        </p:scale>
        <p:origin x="-104" y="-4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presProps" Target="presProps.xml"/><Relationship Id="rId21" Type="http://schemas.openxmlformats.org/officeDocument/2006/relationships/viewProps" Target="viewProps.xml"/><Relationship Id="rId22" Type="http://schemas.openxmlformats.org/officeDocument/2006/relationships/theme" Target="theme/theme1.xml"/><Relationship Id="rId2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smtClean="0"/>
              <a:t>Click to edit Master title style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white"/>
        <p:txBody>
          <a:bodyPr/>
          <a:lstStyle/>
          <a:p>
            <a:fld id="{DB32461A-250E-4A29-9E9B-599CA3838FA1}" type="datetime1">
              <a:rPr lang="en-US" smtClean="0"/>
              <a:pPr/>
              <a:t>8/23/11</a:t>
            </a:fld>
            <a:endParaRPr lang="en-US" dirty="0"/>
          </a:p>
        </p:txBody>
      </p:sp>
      <p:sp>
        <p:nvSpPr>
          <p:cNvPr id="5" name="Footer Placeholder 4"/>
          <p:cNvSpPr>
            <a:spLocks noGrp="1"/>
          </p:cNvSpPr>
          <p:nvPr>
            <p:ph type="ftr" sz="quarter" idx="11"/>
          </p:nvPr>
        </p:nvSpPr>
        <p:spPr bwMode="white"/>
        <p:txBody>
          <a:bodyPr/>
          <a:lstStyle/>
          <a:p>
            <a:endParaRPr lang="en-US" dirty="0"/>
          </a:p>
        </p:txBody>
      </p:sp>
      <p:sp>
        <p:nvSpPr>
          <p:cNvPr id="6" name="Slide Number Placeholder 5"/>
          <p:cNvSpPr>
            <a:spLocks noGrp="1"/>
          </p:cNvSpPr>
          <p:nvPr>
            <p:ph type="sldNum" sz="quarter" idx="12"/>
          </p:nvPr>
        </p:nvSpPr>
        <p:spPr/>
        <p:txBody>
          <a:bodyPr/>
          <a:lstStyle/>
          <a:p>
            <a:fld id="{CF40B41D-FD10-4A38-B39B-626510BD49B7}"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8C81099-48EC-46A3-9530-F58EB96AF77C}" type="datetime1">
              <a:rPr lang="en-US" smtClean="0"/>
              <a:pPr/>
              <a:t>8/23/11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40B41D-FD10-4A38-B39B-626510BD49B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F697E24-FFB9-4C73-8C6D-E02A7AD33DB8}" type="datetime1">
              <a:rPr lang="en-US" smtClean="0"/>
              <a:pPr/>
              <a:t>8/23/11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40B41D-FD10-4A38-B39B-626510BD49B7}"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F1AD66C-382E-48AD-8F4C-E87C4D4A8B28}" type="datetime1">
              <a:rPr lang="en-US" smtClean="0"/>
              <a:pPr/>
              <a:t>8/23/11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40B41D-FD10-4A38-B39B-626510BD49B7}" type="slidenum">
              <a:rPr lang="en-US" smtClean="0"/>
              <a:pPr/>
              <a:t>‹#›</a:t>
            </a:fld>
            <a:endParaRPr lang="en-US"/>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6F4ADA4-35DF-4BD1-8C53-4246F035229A}" type="datetime1">
              <a:rPr lang="en-US" smtClean="0"/>
              <a:pPr/>
              <a:t>8/23/11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40B41D-FD10-4A38-B39B-626510BD49B7}" type="slidenum">
              <a:rPr lang="en-US" smtClean="0"/>
              <a:pPr/>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659F63ED-02B1-490A-8EAD-E0CB136D5388}" type="datetime1">
              <a:rPr lang="en-US" smtClean="0"/>
              <a:pPr/>
              <a:t>8/23/11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40B41D-FD10-4A38-B39B-626510BD49B7}" type="slidenum">
              <a:rPr lang="en-US" smtClean="0"/>
              <a:pPr/>
              <a:t>‹#›</a:t>
            </a:fld>
            <a:endParaRPr lang="en-US"/>
          </a:p>
        </p:txBody>
      </p:sp>
      <p:sp>
        <p:nvSpPr>
          <p:cNvPr id="12" name="Content Placeholder 11"/>
          <p:cNvSpPr>
            <a:spLocks noGrp="1"/>
          </p:cNvSpPr>
          <p:nvPr>
            <p:ph sz="quarter" idx="14"/>
          </p:nvPr>
        </p:nvSpPr>
        <p:spPr>
          <a:xfrm>
            <a:off x="46482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6F771BB6-685D-4518-8FAD-1882B9671546}" type="datetime1">
              <a:rPr lang="en-US" smtClean="0"/>
              <a:pPr/>
              <a:t>8/23/11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40B41D-FD10-4A38-B39B-626510BD49B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65FFBFE-5C08-4E0E-AF38-FB925F0B4D71}" type="datetime1">
              <a:rPr lang="en-US" smtClean="0"/>
              <a:pPr/>
              <a:t>8/23/11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40B41D-FD10-4A38-B39B-626510BD49B7}" type="slidenum">
              <a:rPr lang="en-US" smtClean="0"/>
              <a:pPr/>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823242C-D747-4ADD-80D8-99421268E3A8}" type="datetime1">
              <a:rPr lang="en-US" smtClean="0"/>
              <a:pPr/>
              <a:t>8/23/11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F40B41D-FD10-4A38-B39B-626510BD49B7}"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6E82007-CDD1-4BCF-B9F4-9D458EFEEFE1}" type="datetime1">
              <a:rPr lang="en-US" smtClean="0"/>
              <a:pPr/>
              <a:t>8/23/11</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F40B41D-FD10-4A38-B39B-626510BD49B7}" type="slidenum">
              <a:rPr lang="en-US" smtClean="0"/>
              <a:pPr/>
              <a:t>‹#›</a:t>
            </a:fld>
            <a:endParaRPr lang="en-US"/>
          </a:p>
        </p:txBody>
      </p:sp>
      <p:sp>
        <p:nvSpPr>
          <p:cNvPr id="9" name="Content Placeholder 8"/>
          <p:cNvSpPr>
            <a:spLocks noGrp="1"/>
          </p:cNvSpPr>
          <p:nvPr>
            <p:ph sz="quarter" idx="13"/>
          </p:nvPr>
        </p:nvSpPr>
        <p:spPr>
          <a:xfrm>
            <a:off x="1371600" y="1676400"/>
            <a:ext cx="32766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A4F265-CA88-4C30-A9AD-02E6A5184734}" type="datetime1">
              <a:rPr lang="en-US" smtClean="0"/>
              <a:pPr/>
              <a:t>8/23/11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40B41D-FD10-4A38-B39B-626510BD49B7}"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3823242C-D747-4ADD-80D8-99421268E3A8}" type="datetime1">
              <a:rPr lang="en-US" smtClean="0"/>
              <a:pPr/>
              <a:t>8/23/11</a:t>
            </a:fld>
            <a:endParaRPr lang="en-US" dirty="0"/>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US" dirty="0"/>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CF40B41D-FD10-4A38-B39B-626510BD49B7}"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2.bin"/><Relationship Id="rId4" Type="http://schemas.openxmlformats.org/officeDocument/2006/relationships/image" Target="../media/image4.png"/><Relationship Id="rId5" Type="http://schemas.openxmlformats.org/officeDocument/2006/relationships/audio" Target="../media/audio1.bin"/><Relationship Id="rId1" Type="http://schemas.openxmlformats.org/officeDocument/2006/relationships/slideLayout" Target="../slideLayouts/slideLayout1.xml"/><Relationship Id="rId2" Type="http://schemas.openxmlformats.org/officeDocument/2006/relationships/audio" Target="../media/audio1.bin"/></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2.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4.png"/><Relationship Id="rId3"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audio" Target="../media/audio2.bin"/><Relationship Id="rId1" Type="http://schemas.openxmlformats.org/officeDocument/2006/relationships/slideLayout" Target="../slideLayouts/slideLayout2.xml"/><Relationship Id="rId2" Type="http://schemas.openxmlformats.org/officeDocument/2006/relationships/audio" Target="../media/audio2.bin"/></Relationships>
</file>

<file path=ppt/slides/_rels/slide17.xml.rels><?xml version="1.0" encoding="UTF-8" standalone="yes"?>
<Relationships xmlns="http://schemas.openxmlformats.org/package/2006/relationships"><Relationship Id="rId3" Type="http://schemas.openxmlformats.org/officeDocument/2006/relationships/hyperlink" Target="http://info.finance.naver.com/marketindex/exchangeDetail.nhn?marketindexCd=FX_USDKRW" TargetMode="External"/><Relationship Id="rId4" Type="http://schemas.openxmlformats.org/officeDocument/2006/relationships/hyperlink" Target="http://pws.prserv.net/Freestyler/Terrorism.htm" TargetMode="External"/><Relationship Id="rId5" Type="http://schemas.openxmlformats.org/officeDocument/2006/relationships/hyperlink" Target="http://ko.wikipedia.org/wiki/%EA%B5%AD%ED%9A%8C_%EC%98%A4%EB%AC%BC%ED%88%AC%EC%B2%99%EC%82%AC%EA%B1%B4" TargetMode="External"/><Relationship Id="rId6" Type="http://schemas.openxmlformats.org/officeDocument/2006/relationships/hyperlink" Target="http://kr.blog.yahoo.com/sturmgechutz/4177" TargetMode="External"/><Relationship Id="rId1" Type="http://schemas.openxmlformats.org/officeDocument/2006/relationships/slideLayout" Target="../slideLayouts/slideLayout2.xml"/><Relationship Id="rId2" Type="http://schemas.openxmlformats.org/officeDocument/2006/relationships/hyperlink" Target="http://news.naver.com/main/read.nhn?mode=LSD&amp;mid=sec&amp;sid1=102&amp;oid=001&amp;aid=0002703956"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5.png"/><Relationship Id="rId1" Type="http://schemas.microsoft.com/office/2007/relationships/media" Target="../media/media1.mp3"/><Relationship Id="rId2" Type="http://schemas.openxmlformats.org/officeDocument/2006/relationships/audio" Target="../media/media1.mp3"/></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Mikaella</a:t>
            </a:r>
            <a:r>
              <a:rPr lang="en-US" dirty="0" smtClean="0"/>
              <a:t> Hahn’s</a:t>
            </a:r>
            <a:br>
              <a:rPr lang="en-US" dirty="0" smtClean="0"/>
            </a:br>
            <a:r>
              <a:rPr lang="en-US" dirty="0" smtClean="0"/>
              <a:t>Family Timeline </a:t>
            </a:r>
            <a:endParaRPr lang="en-US" dirty="0"/>
          </a:p>
        </p:txBody>
      </p:sp>
      <p:sp>
        <p:nvSpPr>
          <p:cNvPr id="3" name="Subtitle 2"/>
          <p:cNvSpPr>
            <a:spLocks noGrp="1"/>
          </p:cNvSpPr>
          <p:nvPr>
            <p:ph type="subTitle" idx="1"/>
          </p:nvPr>
        </p:nvSpPr>
        <p:spPr/>
        <p:txBody>
          <a:bodyPr/>
          <a:lstStyle/>
          <a:p>
            <a:endParaRPr lang="en-US" dirty="0"/>
          </a:p>
        </p:txBody>
      </p:sp>
      <p:pic>
        <p:nvPicPr>
          <p:cNvPr id="4" name="Picture 3" descr="LS009382.png">
            <a:hlinkClick r:id="" action="ppaction://noaction">
              <a:snd r:embed="rId3" name="Quack"/>
            </a:hlinkClick>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67092" y="3044521"/>
            <a:ext cx="2264740" cy="3121256"/>
          </a:xfrm>
          <a:prstGeom prst="rect">
            <a:avLst/>
          </a:prstGeom>
        </p:spPr>
      </p:pic>
    </p:spTree>
    <p:extLst>
      <p:ext uri="{BB962C8B-B14F-4D97-AF65-F5344CB8AC3E}">
        <p14:creationId xmlns:p14="http://schemas.microsoft.com/office/powerpoint/2010/main" val="2921875890"/>
      </p:ext>
    </p:extLst>
  </p:cSld>
  <p:clrMapOvr>
    <a:masterClrMapping/>
  </p:clrMapOvr>
  <mc:AlternateContent xmlns:mc="http://schemas.openxmlformats.org/markup-compatibility/2006" xmlns:p14="http://schemas.microsoft.com/office/powerpoint/2010/main">
    <mc:Choice Requires="p14">
      <p:transition spd="slow" p14:dur="2000" advClick="0">
        <p:sndAc>
          <p:stSnd>
            <p:snd r:embed="rId2" name="Ring"/>
          </p:stSnd>
        </p:sndAc>
      </p:transition>
    </mc:Choice>
    <mc:Fallback xmlns="">
      <p:transition xmlns:p14="http://schemas.microsoft.com/office/powerpoint/2010/main" spd="slow" advClick="0">
        <p:sndAc>
          <p:stSnd>
            <p:snd r:embed="rId5" name="Ring"/>
          </p:stSnd>
        </p:sndAc>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path" presetSubtype="0" accel="50000" decel="50000" fill="hold" nodeType="clickEffect">
                                  <p:stCondLst>
                                    <p:cond delay="0"/>
                                  </p:stCondLst>
                                  <p:childTnLst>
                                    <p:animMotion origin="layout" path="M -0.71565 -0.56809 C -0.70524 -0.58476 -0.65788 -0.60144 -0.63671 -0.60144 C -0.53123 -0.60144 -0.42054 -0.33488 -0.42054 -0.06693 C -0.42054 -0.20241 -0.3678 -0.33488 -0.31489 -0.33488 C -0.26214 -0.33488 -0.20958 -0.20009 -0.20958 -0.06693 C -0.20958 -0.13363 -0.18303 -0.20241 -0.15666 -0.20241 C -0.12509 -0.20241 -0.09854 -0.13594 -0.09854 -0.06693 C -0.09854 -0.10167 -0.08813 -0.13363 -0.07235 -0.13363 C -0.05656 -0.13363 -0.04597 -0.10005 -0.04597 -0.06693 C -0.04597 -0.08476 -0.03539 -0.10167 -0.03019 -0.10167 C -0.03019 -0.10074 -0.0196 -0.08476 -0.0196 -0.06693 C -0.0196 -0.07643 -0.0144 -0.08476 -0.00902 -0.08476 C -0.00902 -0.08708 -0.00364 -0.07643 -0.00364 -0.06693 C -0.00364 -0.07179 -0.00364 -0.07643 0.00139 -0.07643 C 0.00139 -0.07411 0.00139 -0.07179 0.00139 -0.06693 C 0.00139 -0.06948 0.00139 -0.07179 0.00139 -0.07411 C 0.00677 -0.07411 0.00677 -0.07179 0.00677 -0.06948 C 0.01214 -0.06948 0.01214 -0.07179 0.01214 -0.07411 C 0.01752 -0.07411 0.01752 -0.07179 0.01752 -0.06948 " pathEditMode="relative" rAng="0" ptsTypes="fffffffffffffffffff">
                                      <p:cBhvr>
                                        <p:cTn id="6" dur="2000" fill="hold"/>
                                        <p:tgtEl>
                                          <p:spTgt spid="4"/>
                                        </p:tgtEl>
                                        <p:attrNameLst>
                                          <p:attrName>ppt_x</p:attrName>
                                          <p:attrName>ppt_y</p:attrName>
                                        </p:attrNameLst>
                                      </p:cBhvr>
                                      <p:rCtr x="36659" y="23390"/>
                                    </p:animMotion>
                                  </p:childTnLst>
                                  <p:subTnLst>
                                    <p:audio>
                                      <p:cMediaNode>
                                        <p:cTn display="0" masterRel="sameClick">
                                          <p:stCondLst>
                                            <p:cond evt="begin" delay="0">
                                              <p:tn val="5"/>
                                            </p:cond>
                                          </p:stCondLst>
                                          <p:endCondLst>
                                            <p:cond evt="onStopAudio" delay="0">
                                              <p:tgtEl>
                                                <p:sldTgt/>
                                              </p:tgtEl>
                                            </p:cond>
                                          </p:endCondLst>
                                        </p:cTn>
                                        <p:tgtEl>
                                          <p:sndTgt r:embed="rId2" name="Ring"/>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1993</a:t>
            </a:r>
            <a:endParaRPr lang="en-US" dirty="0"/>
          </a:p>
        </p:txBody>
      </p:sp>
      <p:sp>
        <p:nvSpPr>
          <p:cNvPr id="3" name="Content Placeholder 2"/>
          <p:cNvSpPr>
            <a:spLocks noGrp="1"/>
          </p:cNvSpPr>
          <p:nvPr>
            <p:ph idx="1"/>
          </p:nvPr>
        </p:nvSpPr>
        <p:spPr/>
        <p:txBody>
          <a:bodyPr/>
          <a:lstStyle/>
          <a:p>
            <a:r>
              <a:rPr lang="en-US" dirty="0" smtClean="0"/>
              <a:t>Birth of </a:t>
            </a:r>
            <a:r>
              <a:rPr lang="en-US" dirty="0" err="1" smtClean="0"/>
              <a:t>Mikaella</a:t>
            </a:r>
            <a:r>
              <a:rPr lang="en-US" dirty="0" smtClean="0"/>
              <a:t> </a:t>
            </a:r>
            <a:r>
              <a:rPr lang="en-US" dirty="0" err="1" smtClean="0"/>
              <a:t>JiOne</a:t>
            </a:r>
            <a:r>
              <a:rPr lang="en-US" dirty="0" smtClean="0"/>
              <a:t> Hahn</a:t>
            </a:r>
          </a:p>
          <a:p>
            <a:r>
              <a:rPr lang="en-US" dirty="0" smtClean="0"/>
              <a:t>Born </a:t>
            </a:r>
            <a:r>
              <a:rPr lang="en-US" dirty="0"/>
              <a:t>in Lexington OB/ GYN in Manhattan. Until 1</a:t>
            </a:r>
            <a:r>
              <a:rPr lang="en-US" baseline="30000" dirty="0"/>
              <a:t>st</a:t>
            </a:r>
            <a:r>
              <a:rPr lang="en-US" dirty="0"/>
              <a:t> grade I went to Montessori School Preschool in Manhattan.</a:t>
            </a:r>
            <a:endParaRPr lang="en-US" b="1" dirty="0"/>
          </a:p>
          <a:p>
            <a:endParaRPr lang="en-US" dirty="0"/>
          </a:p>
        </p:txBody>
      </p:sp>
    </p:spTree>
    <p:extLst>
      <p:ext uri="{BB962C8B-B14F-4D97-AF65-F5344CB8AC3E}">
        <p14:creationId xmlns:p14="http://schemas.microsoft.com/office/powerpoint/2010/main" val="321013392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Screen Shot 2011-08-23 at 10.11.09 PM.png"/>
          <p:cNvPicPr>
            <a:picLocks noGrp="1" noChangeAspect="1"/>
          </p:cNvPicPr>
          <p:nvPr>
            <p:ph idx="4294967295"/>
          </p:nvPr>
        </p:nvPicPr>
        <p:blipFill>
          <a:blip r:embed="rId2">
            <a:extLst>
              <a:ext uri="{28A0092B-C50C-407E-A947-70E740481C1C}">
                <a14:useLocalDpi xmlns:a14="http://schemas.microsoft.com/office/drawing/2010/main" val="0"/>
              </a:ext>
            </a:extLst>
          </a:blip>
          <a:srcRect l="-108312" r="-108312"/>
          <a:stretch>
            <a:fillRect/>
          </a:stretch>
        </p:blipFill>
        <p:spPr>
          <a:xfrm>
            <a:off x="-1713664" y="1097994"/>
            <a:ext cx="9099989" cy="4333328"/>
          </a:xfrm>
        </p:spPr>
      </p:pic>
      <p:pic>
        <p:nvPicPr>
          <p:cNvPr id="6" name="Picture 5" descr="Screen Shot 2011-08-23 at 10.11.5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2738" y="1097994"/>
            <a:ext cx="4402316" cy="2920561"/>
          </a:xfrm>
          <a:prstGeom prst="rect">
            <a:avLst/>
          </a:prstGeom>
        </p:spPr>
      </p:pic>
    </p:spTree>
    <p:extLst>
      <p:ext uri="{BB962C8B-B14F-4D97-AF65-F5344CB8AC3E}">
        <p14:creationId xmlns:p14="http://schemas.microsoft.com/office/powerpoint/2010/main" val="389209366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3"/>
          </p:nvPr>
        </p:nvSpPr>
        <p:spPr/>
        <p:txBody>
          <a:bodyPr>
            <a:normAutofit fontScale="92500"/>
          </a:bodyPr>
          <a:lstStyle/>
          <a:p>
            <a:r>
              <a:rPr lang="en-US" dirty="0"/>
              <a:t>9.11 terror was occurred whole city was panicked and depressed. I was stuck in school for more than 10 hours, waiting for policemen’s direction. This terror was pretty traumatic for my parents so they decided to move to Chicago. </a:t>
            </a:r>
            <a:endParaRPr lang="en-US" b="1" dirty="0"/>
          </a:p>
          <a:p>
            <a:endParaRPr lang="en-US" dirty="0"/>
          </a:p>
        </p:txBody>
      </p:sp>
      <p:sp>
        <p:nvSpPr>
          <p:cNvPr id="2" name="Title 1"/>
          <p:cNvSpPr>
            <a:spLocks noGrp="1"/>
          </p:cNvSpPr>
          <p:nvPr>
            <p:ph type="title"/>
          </p:nvPr>
        </p:nvSpPr>
        <p:spPr/>
        <p:txBody>
          <a:bodyPr>
            <a:normAutofit/>
          </a:bodyPr>
          <a:lstStyle/>
          <a:p>
            <a:r>
              <a:rPr lang="en-US" dirty="0"/>
              <a:t>2001 9. 11 </a:t>
            </a:r>
          </a:p>
        </p:txBody>
      </p:sp>
      <p:pic>
        <p:nvPicPr>
          <p:cNvPr id="6" name="Content Placeholder 5" descr="27_002.jpeg"/>
          <p:cNvPicPr>
            <a:picLocks noGrp="1" noChangeAspect="1"/>
          </p:cNvPicPr>
          <p:nvPr>
            <p:ph sz="quarter" idx="14"/>
          </p:nvPr>
        </p:nvPicPr>
        <p:blipFill>
          <a:blip r:embed="rId2">
            <a:extLst>
              <a:ext uri="{28A0092B-C50C-407E-A947-70E740481C1C}">
                <a14:useLocalDpi xmlns:a14="http://schemas.microsoft.com/office/drawing/2010/main" val="0"/>
              </a:ext>
            </a:extLst>
          </a:blip>
          <a:srcRect l="-10000" r="-10000"/>
          <a:stretch>
            <a:fillRect/>
          </a:stretch>
        </p:blipFill>
        <p:spPr/>
      </p:pic>
    </p:spTree>
    <p:extLst>
      <p:ext uri="{BB962C8B-B14F-4D97-AF65-F5344CB8AC3E}">
        <p14:creationId xmlns:p14="http://schemas.microsoft.com/office/powerpoint/2010/main" val="33209544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p:txBody>
          <a:bodyPr>
            <a:normAutofit fontScale="70000" lnSpcReduction="20000"/>
          </a:bodyPr>
          <a:lstStyle/>
          <a:p>
            <a:r>
              <a:rPr lang="en-US" dirty="0"/>
              <a:t>Moved to Korea. Avian Influenza, </a:t>
            </a:r>
            <a:r>
              <a:rPr lang="en-US" dirty="0" err="1"/>
              <a:t>Woosuk</a:t>
            </a:r>
            <a:r>
              <a:rPr lang="en-US" dirty="0"/>
              <a:t> Hwang </a:t>
            </a:r>
            <a:endParaRPr lang="en-US" b="1" dirty="0"/>
          </a:p>
          <a:p>
            <a:r>
              <a:rPr lang="en-US" dirty="0">
                <a:solidFill>
                  <a:schemeClr val="tx1">
                    <a:lumMod val="95000"/>
                    <a:lumOff val="5000"/>
                  </a:schemeClr>
                </a:solidFill>
              </a:rPr>
              <a:t>Somewhere in January my family moved to Korea, and during this time, </a:t>
            </a:r>
            <a:r>
              <a:rPr lang="en-US" dirty="0" err="1">
                <a:solidFill>
                  <a:schemeClr val="tx1">
                    <a:lumMod val="95000"/>
                    <a:lumOff val="5000"/>
                  </a:schemeClr>
                </a:solidFill>
              </a:rPr>
              <a:t>Woosuk</a:t>
            </a:r>
            <a:r>
              <a:rPr lang="en-US" dirty="0">
                <a:solidFill>
                  <a:schemeClr val="tx1">
                    <a:lumMod val="95000"/>
                    <a:lumOff val="5000"/>
                  </a:schemeClr>
                </a:solidFill>
              </a:rPr>
              <a:t> Hwang a professor of </a:t>
            </a:r>
            <a:r>
              <a:rPr lang="en-US" dirty="0" err="1" smtClean="0">
                <a:solidFill>
                  <a:schemeClr val="tx1">
                    <a:lumMod val="95000"/>
                    <a:lumOff val="5000"/>
                  </a:schemeClr>
                </a:solidFill>
              </a:rPr>
              <a:t>theriogenology</a:t>
            </a:r>
            <a:r>
              <a:rPr lang="en-US" dirty="0" smtClean="0">
                <a:solidFill>
                  <a:schemeClr val="tx1">
                    <a:lumMod val="95000"/>
                    <a:lumOff val="5000"/>
                  </a:schemeClr>
                </a:solidFill>
              </a:rPr>
              <a:t> </a:t>
            </a:r>
            <a:r>
              <a:rPr lang="en-US" dirty="0">
                <a:solidFill>
                  <a:schemeClr val="tx1">
                    <a:lumMod val="95000"/>
                    <a:lumOff val="5000"/>
                  </a:schemeClr>
                </a:solidFill>
              </a:rPr>
              <a:t> and </a:t>
            </a:r>
            <a:r>
              <a:rPr lang="en-US" dirty="0" smtClean="0">
                <a:solidFill>
                  <a:schemeClr val="tx1">
                    <a:lumMod val="95000"/>
                    <a:lumOff val="5000"/>
                  </a:schemeClr>
                </a:solidFill>
              </a:rPr>
              <a:t>biotechnology at </a:t>
            </a:r>
            <a:r>
              <a:rPr lang="en-US" dirty="0">
                <a:solidFill>
                  <a:schemeClr val="tx1">
                    <a:lumMod val="95000"/>
                    <a:lumOff val="5000"/>
                  </a:schemeClr>
                </a:solidFill>
              </a:rPr>
              <a:t>Seoul National University reported to have succeeded in creating human embryonic stem cells by cloning. Whole country was so excited about his discovery.</a:t>
            </a:r>
          </a:p>
        </p:txBody>
      </p:sp>
      <p:sp>
        <p:nvSpPr>
          <p:cNvPr id="2" name="Title 1"/>
          <p:cNvSpPr>
            <a:spLocks noGrp="1"/>
          </p:cNvSpPr>
          <p:nvPr>
            <p:ph type="title"/>
          </p:nvPr>
        </p:nvSpPr>
        <p:spPr/>
        <p:txBody>
          <a:bodyPr/>
          <a:lstStyle/>
          <a:p>
            <a:r>
              <a:rPr lang="en-US" dirty="0" smtClean="0"/>
              <a:t>2005</a:t>
            </a:r>
            <a:endParaRPr lang="en-US" dirty="0"/>
          </a:p>
        </p:txBody>
      </p:sp>
      <p:pic>
        <p:nvPicPr>
          <p:cNvPr id="6" name="Content Placeholder 5" descr="Screen Shot 2011-08-23 at 9.34.43 PM.png"/>
          <p:cNvPicPr>
            <a:picLocks noGrp="1" noChangeAspect="1"/>
          </p:cNvPicPr>
          <p:nvPr>
            <p:ph sz="quarter" idx="14"/>
          </p:nvPr>
        </p:nvPicPr>
        <p:blipFill>
          <a:blip r:embed="rId2">
            <a:extLst>
              <a:ext uri="{28A0092B-C50C-407E-A947-70E740481C1C}">
                <a14:useLocalDpi xmlns:a14="http://schemas.microsoft.com/office/drawing/2010/main" val="0"/>
              </a:ext>
            </a:extLst>
          </a:blip>
          <a:srcRect t="-19672" b="-19672"/>
          <a:stretch>
            <a:fillRect/>
          </a:stretch>
        </p:blipFill>
        <p:spPr/>
      </p:pic>
    </p:spTree>
    <p:extLst>
      <p:ext uri="{BB962C8B-B14F-4D97-AF65-F5344CB8AC3E}">
        <p14:creationId xmlns:p14="http://schemas.microsoft.com/office/powerpoint/2010/main" val="55649889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smtClean="0"/>
              <a:t>2008</a:t>
            </a:r>
            <a:endParaRPr lang="en-US" dirty="0"/>
          </a:p>
        </p:txBody>
      </p:sp>
      <p:sp>
        <p:nvSpPr>
          <p:cNvPr id="3" name="Content Placeholder 2"/>
          <p:cNvSpPr>
            <a:spLocks noGrp="1"/>
          </p:cNvSpPr>
          <p:nvPr>
            <p:ph idx="1"/>
          </p:nvPr>
        </p:nvSpPr>
        <p:spPr/>
        <p:txBody>
          <a:bodyPr>
            <a:normAutofit fontScale="85000" lnSpcReduction="10000"/>
          </a:bodyPr>
          <a:lstStyle/>
          <a:p>
            <a:r>
              <a:rPr lang="en-US" dirty="0"/>
              <a:t>Moved back to America / First time at public school/ Global Financial Crisis.</a:t>
            </a:r>
            <a:endParaRPr lang="en-US" b="1" dirty="0"/>
          </a:p>
          <a:p>
            <a:r>
              <a:rPr lang="en-US" dirty="0"/>
              <a:t>After finishing elementary school and 1</a:t>
            </a:r>
            <a:r>
              <a:rPr lang="en-US" baseline="30000" dirty="0"/>
              <a:t>st</a:t>
            </a:r>
            <a:r>
              <a:rPr lang="en-US" dirty="0"/>
              <a:t> year of Korean middle school, I went back to the States by myself and transferred to Central High School, it was officially first year at public school and I was pretty excited about it. While I was attending to this school, many of my foreign students from Korea went back because of Financial Crisis. American dollar appreciated significantly against foreign currency, so some of their parents couldn’t afford it anymore.</a:t>
            </a:r>
            <a:endParaRPr lang="en-US" b="1" dirty="0"/>
          </a:p>
          <a:p>
            <a:endParaRPr lang="en-US" dirty="0"/>
          </a:p>
        </p:txBody>
      </p:sp>
    </p:spTree>
    <p:extLst>
      <p:ext uri="{BB962C8B-B14F-4D97-AF65-F5344CB8AC3E}">
        <p14:creationId xmlns:p14="http://schemas.microsoft.com/office/powerpoint/2010/main" val="338608115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Screen Shot 2011-08-23 at 9.43.04 PM.png"/>
          <p:cNvPicPr>
            <a:picLocks noGrp="1" noChangeAspect="1"/>
          </p:cNvPicPr>
          <p:nvPr>
            <p:ph sz="quarter" idx="13"/>
          </p:nvPr>
        </p:nvPicPr>
        <p:blipFill>
          <a:blip r:embed="rId2">
            <a:extLst>
              <a:ext uri="{28A0092B-C50C-407E-A947-70E740481C1C}">
                <a14:useLocalDpi xmlns:a14="http://schemas.microsoft.com/office/drawing/2010/main" val="0"/>
              </a:ext>
            </a:extLst>
          </a:blip>
          <a:srcRect l="-14602" r="-14602"/>
          <a:stretch>
            <a:fillRect/>
          </a:stretch>
        </p:blipFill>
        <p:spPr/>
      </p:pic>
      <p:sp>
        <p:nvSpPr>
          <p:cNvPr id="4" name="Title 3"/>
          <p:cNvSpPr>
            <a:spLocks noGrp="1"/>
          </p:cNvSpPr>
          <p:nvPr>
            <p:ph type="title"/>
          </p:nvPr>
        </p:nvSpPr>
        <p:spPr/>
        <p:txBody>
          <a:bodyPr/>
          <a:lstStyle/>
          <a:p>
            <a:r>
              <a:rPr lang="en-US" altLang="ko-KR" dirty="0" smtClean="0"/>
              <a:t>2008</a:t>
            </a:r>
            <a:endParaRPr lang="en-US" dirty="0"/>
          </a:p>
        </p:txBody>
      </p:sp>
      <p:pic>
        <p:nvPicPr>
          <p:cNvPr id="8" name="Content Placeholder 7" descr="Screen Shot 2011-08-23 at 9.43.09 PM.png"/>
          <p:cNvPicPr>
            <a:picLocks noGrp="1" noChangeAspect="1"/>
          </p:cNvPicPr>
          <p:nvPr>
            <p:ph sz="quarter" idx="14"/>
          </p:nvPr>
        </p:nvPicPr>
        <p:blipFill>
          <a:blip r:embed="rId3">
            <a:extLst>
              <a:ext uri="{28A0092B-C50C-407E-A947-70E740481C1C}">
                <a14:useLocalDpi xmlns:a14="http://schemas.microsoft.com/office/drawing/2010/main" val="0"/>
              </a:ext>
            </a:extLst>
          </a:blip>
          <a:srcRect l="-19535" r="-19535"/>
          <a:stretch>
            <a:fillRect/>
          </a:stretch>
        </p:blipFill>
        <p:spPr/>
      </p:pic>
    </p:spTree>
    <p:extLst>
      <p:ext uri="{BB962C8B-B14F-4D97-AF65-F5344CB8AC3E}">
        <p14:creationId xmlns:p14="http://schemas.microsoft.com/office/powerpoint/2010/main" val="164590467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2009 to present</a:t>
            </a:r>
            <a:endParaRPr lang="en-US" dirty="0"/>
          </a:p>
        </p:txBody>
      </p:sp>
      <p:sp>
        <p:nvSpPr>
          <p:cNvPr id="7" name="Content Placeholder 6"/>
          <p:cNvSpPr>
            <a:spLocks noGrp="1"/>
          </p:cNvSpPr>
          <p:nvPr>
            <p:ph idx="1"/>
          </p:nvPr>
        </p:nvSpPr>
        <p:spPr/>
        <p:txBody>
          <a:bodyPr/>
          <a:lstStyle/>
          <a:p>
            <a:r>
              <a:rPr lang="en-US" dirty="0" smtClean="0"/>
              <a:t>After Freshmen year I</a:t>
            </a:r>
            <a:r>
              <a:rPr lang="ko-KR" altLang="en-US" dirty="0" smtClean="0"/>
              <a:t> </a:t>
            </a:r>
            <a:r>
              <a:rPr lang="en-US" altLang="ko-KR" dirty="0" smtClean="0"/>
              <a:t>transferred to The High School of Saint Thomas More</a:t>
            </a:r>
          </a:p>
          <a:p>
            <a:r>
              <a:rPr lang="en-US" dirty="0" smtClean="0"/>
              <a:t>After Sophomore year I came back to Korea, and transferred to Korea International School. </a:t>
            </a:r>
            <a:endParaRPr lang="en-US" dirty="0"/>
          </a:p>
        </p:txBody>
      </p:sp>
      <p:pic>
        <p:nvPicPr>
          <p:cNvPr id="8" name="Picture 7" descr="AA028202.png">
            <a:hlinkClick r:id="" action="ppaction://noaction">
              <a:snd r:embed="rId2" name="Quack"/>
            </a:hlinkClick>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10762" y="3319912"/>
            <a:ext cx="2740243" cy="3121256"/>
          </a:xfrm>
          <a:prstGeom prst="rect">
            <a:avLst/>
          </a:prstGeom>
        </p:spPr>
      </p:pic>
      <p:sp>
        <p:nvSpPr>
          <p:cNvPr id="10" name="TextBox 9"/>
          <p:cNvSpPr txBox="1"/>
          <p:nvPr/>
        </p:nvSpPr>
        <p:spPr>
          <a:xfrm>
            <a:off x="3886343" y="2784509"/>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397180330"/>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Quack"/>
          </p:stSnd>
        </p:sndAc>
      </p:transition>
    </mc:Choice>
    <mc:Fallback xmlns="">
      <p:transition xmlns:p14="http://schemas.microsoft.com/office/powerpoint/2010/main" spd="slow">
        <p:sndAc>
          <p:stSnd>
            <p:snd r:embed="rId4" name="Quack"/>
          </p:stSnd>
        </p:sndAc>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t>
            </a:r>
            <a:endParaRPr lang="en-US" dirty="0"/>
          </a:p>
        </p:txBody>
      </p:sp>
      <p:sp>
        <p:nvSpPr>
          <p:cNvPr id="3" name="Content Placeholder 2"/>
          <p:cNvSpPr>
            <a:spLocks noGrp="1"/>
          </p:cNvSpPr>
          <p:nvPr>
            <p:ph idx="1"/>
          </p:nvPr>
        </p:nvSpPr>
        <p:spPr/>
        <p:txBody>
          <a:bodyPr>
            <a:normAutofit fontScale="62500" lnSpcReduction="20000"/>
          </a:bodyPr>
          <a:lstStyle/>
          <a:p>
            <a:r>
              <a:rPr lang="en-US" u="sng" dirty="0">
                <a:hlinkClick r:id="rId2"/>
              </a:rPr>
              <a:t>http://news.naver.com/main/read.nhn?mode=LSD&amp;mid=sec&amp;sid1=102&amp;oid=001&amp;aid=0002703956</a:t>
            </a:r>
            <a:endParaRPr lang="en-US" dirty="0"/>
          </a:p>
          <a:p>
            <a:r>
              <a:rPr lang="en-US" dirty="0"/>
              <a:t> </a:t>
            </a:r>
          </a:p>
          <a:p>
            <a:r>
              <a:rPr lang="en-US" u="sng" dirty="0">
                <a:hlinkClick r:id="rId3"/>
              </a:rPr>
              <a:t>http://info.finance.naver.com/marketindex/exchangeDetail.nhn?marketindexCd=FX_USDKRW</a:t>
            </a:r>
            <a:endParaRPr lang="en-US" dirty="0"/>
          </a:p>
          <a:p>
            <a:r>
              <a:rPr lang="en-US" dirty="0"/>
              <a:t> </a:t>
            </a:r>
          </a:p>
          <a:p>
            <a:r>
              <a:rPr lang="en-US" u="sng" dirty="0">
                <a:hlinkClick r:id="rId4"/>
              </a:rPr>
              <a:t>http://pws.prserv.net/Freestyler/Terrorism.htm</a:t>
            </a:r>
            <a:endParaRPr lang="en-US" dirty="0"/>
          </a:p>
          <a:p>
            <a:r>
              <a:rPr lang="en-US" dirty="0"/>
              <a:t> </a:t>
            </a:r>
          </a:p>
          <a:p>
            <a:r>
              <a:rPr lang="en-US" u="sng" dirty="0">
                <a:hlinkClick r:id="rId5"/>
              </a:rPr>
              <a:t>http://ko.wikipedia.org/wiki/%EA%B5%AD%ED%9A%8C_%EC%98%A4%EB%AC%BC%ED%88%AC%EC%B2%99%EC%82%AC%EA%B1%B4</a:t>
            </a:r>
            <a:endParaRPr lang="en-US" dirty="0"/>
          </a:p>
          <a:p>
            <a:r>
              <a:rPr lang="en-US" dirty="0"/>
              <a:t> </a:t>
            </a:r>
          </a:p>
          <a:p>
            <a:r>
              <a:rPr lang="en-US" u="sng" dirty="0">
                <a:hlinkClick r:id="rId6"/>
              </a:rPr>
              <a:t>http://kr.blog.yahoo.com/sturmgechutz</a:t>
            </a:r>
            <a:r>
              <a:rPr lang="en-US" u="sng">
                <a:hlinkClick r:id="rId6"/>
              </a:rPr>
              <a:t>/4177</a:t>
            </a:r>
            <a:endParaRPr lang="en-US"/>
          </a:p>
          <a:p>
            <a:endParaRPr lang="en-US"/>
          </a:p>
        </p:txBody>
      </p:sp>
    </p:spTree>
    <p:extLst>
      <p:ext uri="{BB962C8B-B14F-4D97-AF65-F5344CB8AC3E}">
        <p14:creationId xmlns:p14="http://schemas.microsoft.com/office/powerpoint/2010/main" val="280687239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1927 </a:t>
            </a:r>
          </a:p>
        </p:txBody>
      </p:sp>
      <p:sp>
        <p:nvSpPr>
          <p:cNvPr id="10" name="Content Placeholder 9"/>
          <p:cNvSpPr>
            <a:spLocks noGrp="1"/>
          </p:cNvSpPr>
          <p:nvPr>
            <p:ph idx="1"/>
          </p:nvPr>
        </p:nvSpPr>
        <p:spPr/>
        <p:txBody>
          <a:bodyPr/>
          <a:lstStyle/>
          <a:p>
            <a:r>
              <a:rPr lang="en-US" dirty="0"/>
              <a:t>My grandfather was born in Seoul. Same year, My grandma was born in Japan, she did get to go to school, instead she went to secret group study and learned Korean from there.</a:t>
            </a:r>
          </a:p>
        </p:txBody>
      </p:sp>
    </p:spTree>
    <p:extLst>
      <p:ext uri="{BB962C8B-B14F-4D97-AF65-F5344CB8AC3E}">
        <p14:creationId xmlns:p14="http://schemas.microsoft.com/office/powerpoint/2010/main" val="1745263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1950 </a:t>
            </a:r>
          </a:p>
        </p:txBody>
      </p:sp>
      <p:sp>
        <p:nvSpPr>
          <p:cNvPr id="3" name="Content Placeholder 2"/>
          <p:cNvSpPr>
            <a:spLocks noGrp="1"/>
          </p:cNvSpPr>
          <p:nvPr>
            <p:ph idx="1"/>
          </p:nvPr>
        </p:nvSpPr>
        <p:spPr/>
        <p:txBody>
          <a:bodyPr/>
          <a:lstStyle/>
          <a:p>
            <a:r>
              <a:rPr lang="en-US" dirty="0"/>
              <a:t>Medical Voluntary: My grandfather was a doctor at the time and he volunteered to help injured soldiers, and that’s where he met my grandmother. My grandma was a nurse at the time. </a:t>
            </a:r>
          </a:p>
        </p:txBody>
      </p:sp>
      <p:pic>
        <p:nvPicPr>
          <p:cNvPr id="4" name="INTERVIEW .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7531724" y="482600"/>
            <a:ext cx="812800" cy="812800"/>
          </a:xfrm>
          <a:prstGeom prst="rect">
            <a:avLst/>
          </a:prstGeom>
        </p:spPr>
      </p:pic>
    </p:spTree>
    <p:extLst>
      <p:ext uri="{BB962C8B-B14F-4D97-AF65-F5344CB8AC3E}">
        <p14:creationId xmlns:p14="http://schemas.microsoft.com/office/powerpoint/2010/main" val="3935113833"/>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60968"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1966</a:t>
            </a:r>
            <a:endParaRPr lang="en-US" dirty="0"/>
          </a:p>
        </p:txBody>
      </p:sp>
      <p:sp>
        <p:nvSpPr>
          <p:cNvPr id="9" name="Content Placeholder 8"/>
          <p:cNvSpPr>
            <a:spLocks noGrp="1"/>
          </p:cNvSpPr>
          <p:nvPr>
            <p:ph idx="1"/>
          </p:nvPr>
        </p:nvSpPr>
        <p:spPr/>
        <p:txBody>
          <a:bodyPr/>
          <a:lstStyle/>
          <a:p>
            <a:r>
              <a:rPr lang="en-US" dirty="0" smtClean="0"/>
              <a:t>Mom’s birth, and congress sewage throw incident</a:t>
            </a:r>
            <a:endParaRPr lang="en-US" dirty="0"/>
          </a:p>
        </p:txBody>
      </p:sp>
    </p:spTree>
    <p:extLst>
      <p:ext uri="{BB962C8B-B14F-4D97-AF65-F5344CB8AC3E}">
        <p14:creationId xmlns:p14="http://schemas.microsoft.com/office/powerpoint/2010/main" val="377198953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1966 </a:t>
            </a:r>
          </a:p>
        </p:txBody>
      </p:sp>
      <p:sp>
        <p:nvSpPr>
          <p:cNvPr id="7" name="Text Placeholder 6"/>
          <p:cNvSpPr>
            <a:spLocks noGrp="1"/>
          </p:cNvSpPr>
          <p:nvPr>
            <p:ph type="body" sz="half" idx="2"/>
          </p:nvPr>
        </p:nvSpPr>
        <p:spPr/>
        <p:txBody>
          <a:bodyPr>
            <a:normAutofit fontScale="92500" lnSpcReduction="10000"/>
          </a:bodyPr>
          <a:lstStyle/>
          <a:p>
            <a:r>
              <a:rPr lang="en-US" dirty="0"/>
              <a:t>One of the biggest </a:t>
            </a:r>
            <a:r>
              <a:rPr lang="en-US" dirty="0" err="1"/>
              <a:t>Chaebol</a:t>
            </a:r>
            <a:r>
              <a:rPr lang="en-US" dirty="0"/>
              <a:t> in Korea, Korea Fertilizer Incorporation was accused for secretly importing Saccharin. Congress opened a regular session to discuss about this case. Instead of imprisoning them cabinet members decide to fine the company. Doo Hwan Kim a member of the national assembly raged and threw sewage on cabinet members. </a:t>
            </a:r>
          </a:p>
        </p:txBody>
      </p:sp>
      <p:pic>
        <p:nvPicPr>
          <p:cNvPr id="6" name="Content Placeholder 5" descr="Screen Shot 2011-08-23 at 8.00.07 PM.png"/>
          <p:cNvPicPr>
            <a:picLocks noGrp="1" noChangeAspect="1"/>
          </p:cNvPicPr>
          <p:nvPr>
            <p:ph sz="quarter" idx="13"/>
          </p:nvPr>
        </p:nvPicPr>
        <p:blipFill>
          <a:blip r:embed="rId2">
            <a:extLst>
              <a:ext uri="{28A0092B-C50C-407E-A947-70E740481C1C}">
                <a14:useLocalDpi xmlns:a14="http://schemas.microsoft.com/office/drawing/2010/main" val="0"/>
              </a:ext>
            </a:extLst>
          </a:blip>
          <a:srcRect t="-17044" b="-17044"/>
          <a:stretch>
            <a:fillRect/>
          </a:stretch>
        </p:blipFill>
        <p:spPr/>
      </p:pic>
    </p:spTree>
    <p:extLst>
      <p:ext uri="{BB962C8B-B14F-4D97-AF65-F5344CB8AC3E}">
        <p14:creationId xmlns:p14="http://schemas.microsoft.com/office/powerpoint/2010/main" val="182684945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Sewage throw incident</a:t>
            </a:r>
            <a:endParaRPr lang="en-US" dirty="0"/>
          </a:p>
        </p:txBody>
      </p:sp>
      <p:pic>
        <p:nvPicPr>
          <p:cNvPr id="4" name="Content Placeholder 3" descr="Screen Shot 2011-08-23 at 9.28.35 PM.png"/>
          <p:cNvPicPr>
            <a:picLocks noGrp="1" noChangeAspect="1"/>
          </p:cNvPicPr>
          <p:nvPr>
            <p:ph idx="1"/>
          </p:nvPr>
        </p:nvPicPr>
        <p:blipFill>
          <a:blip r:embed="rId2">
            <a:extLst>
              <a:ext uri="{28A0092B-C50C-407E-A947-70E740481C1C}">
                <a14:useLocalDpi xmlns:a14="http://schemas.microsoft.com/office/drawing/2010/main" val="0"/>
              </a:ext>
            </a:extLst>
          </a:blip>
          <a:srcRect l="-23119" r="-23119"/>
          <a:stretch>
            <a:fillRect/>
          </a:stretch>
        </p:blipFill>
        <p:spPr>
          <a:xfrm>
            <a:off x="1371600" y="2438400"/>
            <a:ext cx="6400800" cy="3048000"/>
          </a:xfrm>
        </p:spPr>
      </p:pic>
    </p:spTree>
    <p:extLst>
      <p:ext uri="{BB962C8B-B14F-4D97-AF65-F5344CB8AC3E}">
        <p14:creationId xmlns:p14="http://schemas.microsoft.com/office/powerpoint/2010/main" val="252610193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1988</a:t>
            </a:r>
            <a:endParaRPr lang="en-US" dirty="0"/>
          </a:p>
        </p:txBody>
      </p:sp>
      <p:sp>
        <p:nvSpPr>
          <p:cNvPr id="3" name="Content Placeholder 2"/>
          <p:cNvSpPr>
            <a:spLocks noGrp="1"/>
          </p:cNvSpPr>
          <p:nvPr>
            <p:ph idx="1"/>
          </p:nvPr>
        </p:nvSpPr>
        <p:spPr/>
        <p:txBody>
          <a:bodyPr/>
          <a:lstStyle/>
          <a:p>
            <a:r>
              <a:rPr lang="en-US" dirty="0"/>
              <a:t>Summer Olympic was held in South Korea </a:t>
            </a:r>
          </a:p>
          <a:p>
            <a:r>
              <a:rPr lang="en-US" dirty="0"/>
              <a:t>It was the first time when Korea was acknowledged to the world, also when my parents got married. </a:t>
            </a:r>
          </a:p>
          <a:p>
            <a:endParaRPr lang="en-US" dirty="0"/>
          </a:p>
        </p:txBody>
      </p:sp>
      <p:pic>
        <p:nvPicPr>
          <p:cNvPr id="4" name="Picture 3" descr="AA028240.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19066" y="3289313"/>
            <a:ext cx="2295221" cy="3121256"/>
          </a:xfrm>
          <a:prstGeom prst="rect">
            <a:avLst/>
          </a:prstGeom>
        </p:spPr>
      </p:pic>
    </p:spTree>
    <p:extLst>
      <p:ext uri="{BB962C8B-B14F-4D97-AF65-F5344CB8AC3E}">
        <p14:creationId xmlns:p14="http://schemas.microsoft.com/office/powerpoint/2010/main" val="2525705926"/>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1989 </a:t>
            </a:r>
          </a:p>
        </p:txBody>
      </p:sp>
      <p:sp>
        <p:nvSpPr>
          <p:cNvPr id="3" name="Content Placeholder 2"/>
          <p:cNvSpPr>
            <a:spLocks noGrp="1"/>
          </p:cNvSpPr>
          <p:nvPr>
            <p:ph idx="1"/>
          </p:nvPr>
        </p:nvSpPr>
        <p:spPr/>
        <p:txBody>
          <a:bodyPr/>
          <a:lstStyle/>
          <a:p>
            <a:pPr>
              <a:spcAft>
                <a:spcPts val="0"/>
              </a:spcAft>
              <a:tabLst>
                <a:tab pos="1510665" algn="l"/>
              </a:tabLst>
            </a:pPr>
            <a:r>
              <a:rPr lang="en-US" dirty="0" smtClean="0">
                <a:latin typeface="Cambria"/>
                <a:ea typeface="ＭＳ 明朝"/>
                <a:cs typeface="Times New Roman"/>
              </a:rPr>
              <a:t>My parents moved </a:t>
            </a:r>
            <a:r>
              <a:rPr lang="en-US" dirty="0">
                <a:latin typeface="Cambria"/>
                <a:ea typeface="ＭＳ 明朝"/>
                <a:cs typeface="Times New Roman"/>
              </a:rPr>
              <a:t>to the states to obtain their doctoral degrees </a:t>
            </a:r>
          </a:p>
          <a:p>
            <a:pPr>
              <a:spcAft>
                <a:spcPts val="0"/>
              </a:spcAft>
              <a:tabLst>
                <a:tab pos="1510665" algn="l"/>
              </a:tabLst>
            </a:pPr>
            <a:r>
              <a:rPr lang="en-US" dirty="0">
                <a:latin typeface="Cambria"/>
                <a:ea typeface="ＭＳ 明朝"/>
                <a:cs typeface="Times New Roman"/>
              </a:rPr>
              <a:t>Both of my parents wanted to finish their studies, so they went to America</a:t>
            </a:r>
          </a:p>
          <a:p>
            <a:endParaRPr lang="en-US" dirty="0"/>
          </a:p>
        </p:txBody>
      </p:sp>
    </p:spTree>
    <p:extLst>
      <p:ext uri="{BB962C8B-B14F-4D97-AF65-F5344CB8AC3E}">
        <p14:creationId xmlns:p14="http://schemas.microsoft.com/office/powerpoint/2010/main" val="95374317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ikaella Hahn:Users:sjhahn2002:Downloads:sjhahn-yale.jpg"/>
          <p:cNvPicPr/>
          <p:nvPr/>
        </p:nvPicPr>
        <p:blipFill>
          <a:blip r:embed="rId2">
            <a:extLst>
              <a:ext uri="{28A0092B-C50C-407E-A947-70E740481C1C}">
                <a14:useLocalDpi xmlns:a14="http://schemas.microsoft.com/office/drawing/2010/main" val="0"/>
              </a:ext>
            </a:extLst>
          </a:blip>
          <a:srcRect/>
          <a:stretch>
            <a:fillRect/>
          </a:stretch>
        </p:blipFill>
        <p:spPr bwMode="auto">
          <a:xfrm>
            <a:off x="2355381" y="0"/>
            <a:ext cx="4300365" cy="6646836"/>
          </a:xfrm>
          <a:prstGeom prst="rect">
            <a:avLst/>
          </a:prstGeom>
          <a:noFill/>
          <a:ln>
            <a:noFill/>
          </a:ln>
        </p:spPr>
      </p:pic>
    </p:spTree>
    <p:extLst>
      <p:ext uri="{BB962C8B-B14F-4D97-AF65-F5344CB8AC3E}">
        <p14:creationId xmlns:p14="http://schemas.microsoft.com/office/powerpoint/2010/main" val="3513344734"/>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Couture.thmx</Template>
  <TotalTime>111</TotalTime>
  <Words>469</Words>
  <Application>Microsoft Macintosh PowerPoint</Application>
  <PresentationFormat>On-screen Show (4:3)</PresentationFormat>
  <Paragraphs>41</Paragraphs>
  <Slides>17</Slides>
  <Notes>0</Notes>
  <HiddenSlides>0</HiddenSlides>
  <MMClips>1</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Couture</vt:lpstr>
      <vt:lpstr>Mikaella Hahn’s Family Timeline </vt:lpstr>
      <vt:lpstr>1927 </vt:lpstr>
      <vt:lpstr>1950 </vt:lpstr>
      <vt:lpstr>1966</vt:lpstr>
      <vt:lpstr>1966 </vt:lpstr>
      <vt:lpstr>Sewage throw incident</vt:lpstr>
      <vt:lpstr>1988</vt:lpstr>
      <vt:lpstr>1989 </vt:lpstr>
      <vt:lpstr>PowerPoint Presentation</vt:lpstr>
      <vt:lpstr>1993</vt:lpstr>
      <vt:lpstr>PowerPoint Presentation</vt:lpstr>
      <vt:lpstr>2001 9. 11 </vt:lpstr>
      <vt:lpstr>2005</vt:lpstr>
      <vt:lpstr>2008</vt:lpstr>
      <vt:lpstr>2008</vt:lpstr>
      <vt:lpstr>2009 to present</vt:lpstr>
      <vt:lpstr>Resources </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Mikaella Hahn’s Timeline </dc:title>
  <dc:creator>hahn Jione</dc:creator>
  <cp:lastModifiedBy>hahn Jione</cp:lastModifiedBy>
  <cp:revision>9</cp:revision>
  <dcterms:created xsi:type="dcterms:W3CDTF">2011-08-23T12:22:17Z</dcterms:created>
  <dcterms:modified xsi:type="dcterms:W3CDTF">2011-08-23T14:20:41Z</dcterms:modified>
</cp:coreProperties>
</file>